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0" r:id="rId6"/>
    <p:sldId id="300" r:id="rId7"/>
    <p:sldId id="293" r:id="rId8"/>
    <p:sldId id="308" r:id="rId9"/>
    <p:sldId id="309" r:id="rId10"/>
    <p:sldId id="310" r:id="rId11"/>
    <p:sldId id="305" r:id="rId12"/>
    <p:sldId id="285" r:id="rId13"/>
    <p:sldId id="307" r:id="rId14"/>
    <p:sldId id="311" r:id="rId15"/>
    <p:sldId id="312" r:id="rId16"/>
    <p:sldId id="276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EDEDE"/>
    <a:srgbClr val="EE4D1F"/>
    <a:srgbClr val="473C38"/>
    <a:srgbClr val="F4EFE5"/>
    <a:srgbClr val="FFB09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A92DF-7B17-4F89-A4B1-2B19B90FE87F}" v="19" dt="2023-03-14T00:11:48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Aliaga" userId="c0ad5aa113fed8be" providerId="LiveId" clId="{C96A92DF-7B17-4F89-A4B1-2B19B90FE87F}"/>
    <pc:docChg chg="undo custSel addSld modSld sldOrd">
      <pc:chgData name="Giovanna Aliaga" userId="c0ad5aa113fed8be" providerId="LiveId" clId="{C96A92DF-7B17-4F89-A4B1-2B19B90FE87F}" dt="2023-03-14T00:15:04.474" v="286" actId="1076"/>
      <pc:docMkLst>
        <pc:docMk/>
      </pc:docMkLst>
      <pc:sldChg chg="ord">
        <pc:chgData name="Giovanna Aliaga" userId="c0ad5aa113fed8be" providerId="LiveId" clId="{C96A92DF-7B17-4F89-A4B1-2B19B90FE87F}" dt="2023-03-13T22:40:51.827" v="33"/>
        <pc:sldMkLst>
          <pc:docMk/>
          <pc:sldMk cId="2436493926" sldId="276"/>
        </pc:sldMkLst>
      </pc:sldChg>
      <pc:sldChg chg="addSp delSp modSp mod">
        <pc:chgData name="Giovanna Aliaga" userId="c0ad5aa113fed8be" providerId="LiveId" clId="{C96A92DF-7B17-4F89-A4B1-2B19B90FE87F}" dt="2023-03-14T00:15:04.474" v="286" actId="1076"/>
        <pc:sldMkLst>
          <pc:docMk/>
          <pc:sldMk cId="1642670190" sldId="290"/>
        </pc:sldMkLst>
        <pc:spChg chg="mod">
          <ac:chgData name="Giovanna Aliaga" userId="c0ad5aa113fed8be" providerId="LiveId" clId="{C96A92DF-7B17-4F89-A4B1-2B19B90FE87F}" dt="2023-03-13T22:17:09.040" v="28" actId="1076"/>
          <ac:spMkLst>
            <pc:docMk/>
            <pc:sldMk cId="1642670190" sldId="290"/>
            <ac:spMk id="2" creationId="{27A6F7BB-30A8-4980-AD4A-2FB0B53FA6C9}"/>
          </ac:spMkLst>
        </pc:spChg>
        <pc:spChg chg="mod">
          <ac:chgData name="Giovanna Aliaga" userId="c0ad5aa113fed8be" providerId="LiveId" clId="{C96A92DF-7B17-4F89-A4B1-2B19B90FE87F}" dt="2023-03-14T00:08:19.488" v="260" actId="1076"/>
          <ac:spMkLst>
            <pc:docMk/>
            <pc:sldMk cId="1642670190" sldId="290"/>
            <ac:spMk id="4" creationId="{64EF81C6-722A-40A9-982F-7A77D2F184CA}"/>
          </ac:spMkLst>
        </pc:spChg>
        <pc:spChg chg="add del mod">
          <ac:chgData name="Giovanna Aliaga" userId="c0ad5aa113fed8be" providerId="LiveId" clId="{C96A92DF-7B17-4F89-A4B1-2B19B90FE87F}" dt="2023-03-13T22:08:29.565" v="1" actId="931"/>
          <ac:spMkLst>
            <pc:docMk/>
            <pc:sldMk cId="1642670190" sldId="290"/>
            <ac:spMk id="5" creationId="{18D653BB-08E0-F6BB-FF6D-57CCCEDFD382}"/>
          </ac:spMkLst>
        </pc:spChg>
        <pc:spChg chg="mod">
          <ac:chgData name="Giovanna Aliaga" userId="c0ad5aa113fed8be" providerId="LiveId" clId="{C96A92DF-7B17-4F89-A4B1-2B19B90FE87F}" dt="2023-03-14T00:09:57.113" v="274" actId="1076"/>
          <ac:spMkLst>
            <pc:docMk/>
            <pc:sldMk cId="1642670190" sldId="290"/>
            <ac:spMk id="7" creationId="{BE2A1A84-F1BA-4177-804F-5970391591F6}"/>
          </ac:spMkLst>
        </pc:spChg>
        <pc:spChg chg="add del mod">
          <ac:chgData name="Giovanna Aliaga" userId="c0ad5aa113fed8be" providerId="LiveId" clId="{C96A92DF-7B17-4F89-A4B1-2B19B90FE87F}" dt="2023-03-13T22:10:07.320" v="7" actId="931"/>
          <ac:spMkLst>
            <pc:docMk/>
            <pc:sldMk cId="1642670190" sldId="290"/>
            <ac:spMk id="10" creationId="{F74D2390-CEA8-4EC2-6A58-EDE7755426FB}"/>
          </ac:spMkLst>
        </pc:spChg>
        <pc:spChg chg="mod">
          <ac:chgData name="Giovanna Aliaga" userId="c0ad5aa113fed8be" providerId="LiveId" clId="{C96A92DF-7B17-4F89-A4B1-2B19B90FE87F}" dt="2023-03-14T00:12:02.363" v="284" actId="1076"/>
          <ac:spMkLst>
            <pc:docMk/>
            <pc:sldMk cId="1642670190" sldId="290"/>
            <ac:spMk id="12" creationId="{B7624EB2-CC13-4A85-BC99-25F6B52BA82F}"/>
          </ac:spMkLst>
        </pc:spChg>
        <pc:spChg chg="mod">
          <ac:chgData name="Giovanna Aliaga" userId="c0ad5aa113fed8be" providerId="LiveId" clId="{C96A92DF-7B17-4F89-A4B1-2B19B90FE87F}" dt="2023-03-14T00:09:19.103" v="269" actId="1076"/>
          <ac:spMkLst>
            <pc:docMk/>
            <pc:sldMk cId="1642670190" sldId="290"/>
            <ac:spMk id="15" creationId="{A53046BF-4D73-4601-8969-6B614639B925}"/>
          </ac:spMkLst>
        </pc:spChg>
        <pc:spChg chg="add del mod">
          <ac:chgData name="Giovanna Aliaga" userId="c0ad5aa113fed8be" providerId="LiveId" clId="{C96A92DF-7B17-4F89-A4B1-2B19B90FE87F}" dt="2023-03-13T22:10:35.915" v="11" actId="931"/>
          <ac:spMkLst>
            <pc:docMk/>
            <pc:sldMk cId="1642670190" sldId="290"/>
            <ac:spMk id="16" creationId="{642FF93A-8963-2C95-30A1-B4DE1DDE21B8}"/>
          </ac:spMkLst>
        </pc:spChg>
        <pc:spChg chg="mod">
          <ac:chgData name="Giovanna Aliaga" userId="c0ad5aa113fed8be" providerId="LiveId" clId="{C96A92DF-7B17-4F89-A4B1-2B19B90FE87F}" dt="2023-03-14T00:15:04.474" v="286" actId="1076"/>
          <ac:spMkLst>
            <pc:docMk/>
            <pc:sldMk cId="1642670190" sldId="290"/>
            <ac:spMk id="18" creationId="{7B5C9F10-7BFD-45C8-894C-36539AA2B7E8}"/>
          </ac:spMkLst>
        </pc:spChg>
        <pc:spChg chg="mod">
          <ac:chgData name="Giovanna Aliaga" userId="c0ad5aa113fed8be" providerId="LiveId" clId="{C96A92DF-7B17-4F89-A4B1-2B19B90FE87F}" dt="2023-03-14T00:09:03.602" v="268" actId="1076"/>
          <ac:spMkLst>
            <pc:docMk/>
            <pc:sldMk cId="1642670190" sldId="290"/>
            <ac:spMk id="21" creationId="{E50919A1-17DB-4FF7-9FE7-D206BF1BB6A1}"/>
          </ac:spMkLst>
        </pc:spChg>
        <pc:spChg chg="add del mod">
          <ac:chgData name="Giovanna Aliaga" userId="c0ad5aa113fed8be" providerId="LiveId" clId="{C96A92DF-7B17-4F89-A4B1-2B19B90FE87F}" dt="2023-03-13T22:12:23.344" v="15" actId="931"/>
          <ac:spMkLst>
            <pc:docMk/>
            <pc:sldMk cId="1642670190" sldId="290"/>
            <ac:spMk id="22" creationId="{3BD63D00-8EE9-F01E-FD5B-E17509085153}"/>
          </ac:spMkLst>
        </pc:spChg>
        <pc:spChg chg="add del mod">
          <ac:chgData name="Giovanna Aliaga" userId="c0ad5aa113fed8be" providerId="LiveId" clId="{C96A92DF-7B17-4F89-A4B1-2B19B90FE87F}" dt="2023-03-13T22:14:12.690" v="19" actId="931"/>
          <ac:spMkLst>
            <pc:docMk/>
            <pc:sldMk cId="1642670190" sldId="290"/>
            <ac:spMk id="26" creationId="{41E39E74-44C0-3BEB-C012-FB8F78EB3F28}"/>
          </ac:spMkLst>
        </pc:spChg>
        <pc:spChg chg="add del mod">
          <ac:chgData name="Giovanna Aliaga" userId="c0ad5aa113fed8be" providerId="LiveId" clId="{C96A92DF-7B17-4F89-A4B1-2B19B90FE87F}" dt="2023-03-13T22:15:01.448" v="24" actId="931"/>
          <ac:spMkLst>
            <pc:docMk/>
            <pc:sldMk cId="1642670190" sldId="290"/>
            <ac:spMk id="30" creationId="{9895E2C2-56C3-1768-772F-9EB35A0D05E9}"/>
          </ac:spMkLst>
        </pc:spChg>
        <pc:spChg chg="add del mod">
          <ac:chgData name="Giovanna Aliaga" userId="c0ad5aa113fed8be" providerId="LiveId" clId="{C96A92DF-7B17-4F89-A4B1-2B19B90FE87F}" dt="2023-03-13T22:42:52.704" v="58" actId="931"/>
          <ac:spMkLst>
            <pc:docMk/>
            <pc:sldMk cId="1642670190" sldId="290"/>
            <ac:spMk id="34" creationId="{67945D80-1868-C032-C5A2-E5FA9B25FB08}"/>
          </ac:spMkLst>
        </pc:spChg>
        <pc:spChg chg="add del mod">
          <ac:chgData name="Giovanna Aliaga" userId="c0ad5aa113fed8be" providerId="LiveId" clId="{C96A92DF-7B17-4F89-A4B1-2B19B90FE87F}" dt="2023-03-13T22:43:22.441" v="62" actId="931"/>
          <ac:spMkLst>
            <pc:docMk/>
            <pc:sldMk cId="1642670190" sldId="290"/>
            <ac:spMk id="38" creationId="{90E34A08-52E6-5737-2AC4-67E859B9BF18}"/>
          </ac:spMkLst>
        </pc:spChg>
        <pc:spChg chg="add del mod">
          <ac:chgData name="Giovanna Aliaga" userId="c0ad5aa113fed8be" providerId="LiveId" clId="{C96A92DF-7B17-4F89-A4B1-2B19B90FE87F}" dt="2023-03-13T22:43:43.110" v="66" actId="931"/>
          <ac:spMkLst>
            <pc:docMk/>
            <pc:sldMk cId="1642670190" sldId="290"/>
            <ac:spMk id="42" creationId="{0724DD4A-93D2-798B-C082-01DE68013899}"/>
          </ac:spMkLst>
        </pc:spChg>
        <pc:spChg chg="add del mod">
          <ac:chgData name="Giovanna Aliaga" userId="c0ad5aa113fed8be" providerId="LiveId" clId="{C96A92DF-7B17-4F89-A4B1-2B19B90FE87F}" dt="2023-03-13T22:44:54.599" v="71" actId="931"/>
          <ac:spMkLst>
            <pc:docMk/>
            <pc:sldMk cId="1642670190" sldId="290"/>
            <ac:spMk id="46" creationId="{4B1EDB57-E5D2-C674-73FE-0F90792B754B}"/>
          </ac:spMkLst>
        </pc:spChg>
        <pc:spChg chg="add del mod">
          <ac:chgData name="Giovanna Aliaga" userId="c0ad5aa113fed8be" providerId="LiveId" clId="{C96A92DF-7B17-4F89-A4B1-2B19B90FE87F}" dt="2023-03-14T00:04:08.289" v="247" actId="931"/>
          <ac:spMkLst>
            <pc:docMk/>
            <pc:sldMk cId="1642670190" sldId="290"/>
            <ac:spMk id="50" creationId="{2758D88D-F417-8080-D804-3E0387EA1247}"/>
          </ac:spMkLst>
        </pc:spChg>
        <pc:spChg chg="add del mod">
          <ac:chgData name="Giovanna Aliaga" userId="c0ad5aa113fed8be" providerId="LiveId" clId="{C96A92DF-7B17-4F89-A4B1-2B19B90FE87F}" dt="2023-03-14T00:11:48.230" v="280" actId="931"/>
          <ac:spMkLst>
            <pc:docMk/>
            <pc:sldMk cId="1642670190" sldId="290"/>
            <ac:spMk id="56" creationId="{032E3B91-CC8F-31B9-1233-11CFA372A7CB}"/>
          </ac:spMkLst>
        </pc:spChg>
        <pc:picChg chg="add del mod">
          <ac:chgData name="Giovanna Aliaga" userId="c0ad5aa113fed8be" providerId="LiveId" clId="{C96A92DF-7B17-4F89-A4B1-2B19B90FE87F}" dt="2023-03-13T22:10:04.251" v="6" actId="478"/>
          <ac:picMkLst>
            <pc:docMk/>
            <pc:sldMk cId="1642670190" sldId="290"/>
            <ac:picMk id="8" creationId="{DCEE46F8-08A4-9D65-1002-1517FD519198}"/>
          </ac:picMkLst>
        </pc:picChg>
        <pc:picChg chg="add del mod">
          <ac:chgData name="Giovanna Aliaga" userId="c0ad5aa113fed8be" providerId="LiveId" clId="{C96A92DF-7B17-4F89-A4B1-2B19B90FE87F}" dt="2023-03-13T22:10:14.642" v="10" actId="478"/>
          <ac:picMkLst>
            <pc:docMk/>
            <pc:sldMk cId="1642670190" sldId="290"/>
            <ac:picMk id="13" creationId="{A5155288-5687-9947-2D9F-7D4C4F224EE4}"/>
          </ac:picMkLst>
        </pc:picChg>
        <pc:picChg chg="add del mod">
          <ac:chgData name="Giovanna Aliaga" userId="c0ad5aa113fed8be" providerId="LiveId" clId="{C96A92DF-7B17-4F89-A4B1-2B19B90FE87F}" dt="2023-03-13T22:11:41.943" v="14" actId="478"/>
          <ac:picMkLst>
            <pc:docMk/>
            <pc:sldMk cId="1642670190" sldId="290"/>
            <ac:picMk id="19" creationId="{42518B77-30CA-1CDB-0091-3C7DCA5C54C6}"/>
          </ac:picMkLst>
        </pc:picChg>
        <pc:picChg chg="add mod">
          <ac:chgData name="Giovanna Aliaga" userId="c0ad5aa113fed8be" providerId="LiveId" clId="{C96A92DF-7B17-4F89-A4B1-2B19B90FE87F}" dt="2023-03-14T00:08:06.656" v="257" actId="1076"/>
          <ac:picMkLst>
            <pc:docMk/>
            <pc:sldMk cId="1642670190" sldId="290"/>
            <ac:picMk id="24" creationId="{8EF0D943-89F7-3523-D892-EF09DFFAD076}"/>
          </ac:picMkLst>
        </pc:picChg>
        <pc:picChg chg="add mod">
          <ac:chgData name="Giovanna Aliaga" userId="c0ad5aa113fed8be" providerId="LiveId" clId="{C96A92DF-7B17-4F89-A4B1-2B19B90FE87F}" dt="2023-03-14T00:14:56.179" v="285" actId="1076"/>
          <ac:picMkLst>
            <pc:docMk/>
            <pc:sldMk cId="1642670190" sldId="290"/>
            <ac:picMk id="28" creationId="{E622B36A-54CF-8432-B232-82E94A8F4D24}"/>
          </ac:picMkLst>
        </pc:picChg>
        <pc:picChg chg="add mod">
          <ac:chgData name="Giovanna Aliaga" userId="c0ad5aa113fed8be" providerId="LiveId" clId="{C96A92DF-7B17-4F89-A4B1-2B19B90FE87F}" dt="2023-03-14T00:08:49.589" v="265" actId="14100"/>
          <ac:picMkLst>
            <pc:docMk/>
            <pc:sldMk cId="1642670190" sldId="290"/>
            <ac:picMk id="32" creationId="{11A546F5-D838-61EB-222B-C8706468D089}"/>
          </ac:picMkLst>
        </pc:picChg>
        <pc:picChg chg="add del mod">
          <ac:chgData name="Giovanna Aliaga" userId="c0ad5aa113fed8be" providerId="LiveId" clId="{C96A92DF-7B17-4F89-A4B1-2B19B90FE87F}" dt="2023-03-13T22:42:56.483" v="61" actId="478"/>
          <ac:picMkLst>
            <pc:docMk/>
            <pc:sldMk cId="1642670190" sldId="290"/>
            <ac:picMk id="36" creationId="{0EAB523C-EC77-2A43-31D1-7B656386A22F}"/>
          </ac:picMkLst>
        </pc:picChg>
        <pc:picChg chg="add del mod">
          <ac:chgData name="Giovanna Aliaga" userId="c0ad5aa113fed8be" providerId="LiveId" clId="{C96A92DF-7B17-4F89-A4B1-2B19B90FE87F}" dt="2023-03-13T22:43:26.366" v="65" actId="478"/>
          <ac:picMkLst>
            <pc:docMk/>
            <pc:sldMk cId="1642670190" sldId="290"/>
            <ac:picMk id="40" creationId="{7E70B981-4936-001D-F6B4-AE3B65B82783}"/>
          </ac:picMkLst>
        </pc:picChg>
        <pc:picChg chg="add del mod">
          <ac:chgData name="Giovanna Aliaga" userId="c0ad5aa113fed8be" providerId="LiveId" clId="{C96A92DF-7B17-4F89-A4B1-2B19B90FE87F}" dt="2023-03-13T22:43:59.348" v="70" actId="478"/>
          <ac:picMkLst>
            <pc:docMk/>
            <pc:sldMk cId="1642670190" sldId="290"/>
            <ac:picMk id="44" creationId="{A3F266EB-5F30-EB6B-BC82-F51F5986507B}"/>
          </ac:picMkLst>
        </pc:picChg>
        <pc:picChg chg="add mod">
          <ac:chgData name="Giovanna Aliaga" userId="c0ad5aa113fed8be" providerId="LiveId" clId="{C96A92DF-7B17-4F89-A4B1-2B19B90FE87F}" dt="2023-03-14T00:09:50.888" v="273" actId="1076"/>
          <ac:picMkLst>
            <pc:docMk/>
            <pc:sldMk cId="1642670190" sldId="290"/>
            <ac:picMk id="48" creationId="{2D21533D-6FE0-FAFC-800D-C1C44330A3F3}"/>
          </ac:picMkLst>
        </pc:picChg>
        <pc:picChg chg="add mod">
          <ac:chgData name="Giovanna Aliaga" userId="c0ad5aa113fed8be" providerId="LiveId" clId="{C96A92DF-7B17-4F89-A4B1-2B19B90FE87F}" dt="2023-03-14T00:07:52.970" v="253" actId="1076"/>
          <ac:picMkLst>
            <pc:docMk/>
            <pc:sldMk cId="1642670190" sldId="290"/>
            <ac:picMk id="52" creationId="{C1223F19-894E-B581-914B-434AE0CE3CA9}"/>
          </ac:picMkLst>
        </pc:picChg>
        <pc:picChg chg="del">
          <ac:chgData name="Giovanna Aliaga" userId="c0ad5aa113fed8be" providerId="LiveId" clId="{C96A92DF-7B17-4F89-A4B1-2B19B90FE87F}" dt="2023-03-13T22:07:11.538" v="0" actId="478"/>
          <ac:picMkLst>
            <pc:docMk/>
            <pc:sldMk cId="1642670190" sldId="290"/>
            <ac:picMk id="53" creationId="{1FE7A250-9C22-5B77-9BC6-6F95E2162CDF}"/>
          </ac:picMkLst>
        </pc:picChg>
        <pc:picChg chg="del">
          <ac:chgData name="Giovanna Aliaga" userId="c0ad5aa113fed8be" providerId="LiveId" clId="{C96A92DF-7B17-4F89-A4B1-2B19B90FE87F}" dt="2023-03-13T22:42:37.987" v="56" actId="478"/>
          <ac:picMkLst>
            <pc:docMk/>
            <pc:sldMk cId="1642670190" sldId="290"/>
            <ac:picMk id="55" creationId="{FA582D69-466E-FC7C-A12D-47925602289B}"/>
          </ac:picMkLst>
        </pc:picChg>
        <pc:picChg chg="add mod">
          <ac:chgData name="Giovanna Aliaga" userId="c0ad5aa113fed8be" providerId="LiveId" clId="{C96A92DF-7B17-4F89-A4B1-2B19B90FE87F}" dt="2023-03-14T00:11:56.334" v="282" actId="27614"/>
          <ac:picMkLst>
            <pc:docMk/>
            <pc:sldMk cId="1642670190" sldId="290"/>
            <ac:picMk id="58" creationId="{0D46178C-C5BB-4281-0896-B616054A0A3B}"/>
          </ac:picMkLst>
        </pc:picChg>
        <pc:picChg chg="del">
          <ac:chgData name="Giovanna Aliaga" userId="c0ad5aa113fed8be" providerId="LiveId" clId="{C96A92DF-7B17-4F89-A4B1-2B19B90FE87F}" dt="2023-03-14T00:03:31.626" v="241" actId="478"/>
          <ac:picMkLst>
            <pc:docMk/>
            <pc:sldMk cId="1642670190" sldId="290"/>
            <ac:picMk id="59" creationId="{12E1D115-BFA3-7B22-41A7-A78E449969EB}"/>
          </ac:picMkLst>
        </pc:picChg>
        <pc:picChg chg="del mod">
          <ac:chgData name="Giovanna Aliaga" userId="c0ad5aa113fed8be" providerId="LiveId" clId="{C96A92DF-7B17-4F89-A4B1-2B19B90FE87F}" dt="2023-03-14T00:11:38.522" v="278" actId="478"/>
          <ac:picMkLst>
            <pc:docMk/>
            <pc:sldMk cId="1642670190" sldId="290"/>
            <ac:picMk id="65" creationId="{42A643FC-9C73-375A-AE14-B0AC96ADAE94}"/>
          </ac:picMkLst>
        </pc:picChg>
        <pc:picChg chg="del">
          <ac:chgData name="Giovanna Aliaga" userId="c0ad5aa113fed8be" providerId="LiveId" clId="{C96A92DF-7B17-4F89-A4B1-2B19B90FE87F}" dt="2023-03-13T22:14:09.823" v="18" actId="478"/>
          <ac:picMkLst>
            <pc:docMk/>
            <pc:sldMk cId="1642670190" sldId="290"/>
            <ac:picMk id="75" creationId="{35461737-2BC5-4331-5876-F33C59E42971}"/>
          </ac:picMkLst>
        </pc:picChg>
        <pc:picChg chg="del">
          <ac:chgData name="Giovanna Aliaga" userId="c0ad5aa113fed8be" providerId="LiveId" clId="{C96A92DF-7B17-4F89-A4B1-2B19B90FE87F}" dt="2023-03-13T22:14:51.948" v="22" actId="478"/>
          <ac:picMkLst>
            <pc:docMk/>
            <pc:sldMk cId="1642670190" sldId="290"/>
            <ac:picMk id="77" creationId="{1448BE23-EACA-75E7-C96E-BB3BAE3144D1}"/>
          </ac:picMkLst>
        </pc:picChg>
      </pc:sldChg>
      <pc:sldChg chg="addSp delSp modSp new mod">
        <pc:chgData name="Giovanna Aliaga" userId="c0ad5aa113fed8be" providerId="LiveId" clId="{C96A92DF-7B17-4F89-A4B1-2B19B90FE87F}" dt="2023-03-13T23:51:07.919" v="240" actId="20577"/>
        <pc:sldMkLst>
          <pc:docMk/>
          <pc:sldMk cId="3771363009" sldId="312"/>
        </pc:sldMkLst>
        <pc:spChg chg="mod ord">
          <ac:chgData name="Giovanna Aliaga" userId="c0ad5aa113fed8be" providerId="LiveId" clId="{C96A92DF-7B17-4F89-A4B1-2B19B90FE87F}" dt="2023-03-13T23:51:07.919" v="240" actId="20577"/>
          <ac:spMkLst>
            <pc:docMk/>
            <pc:sldMk cId="3771363009" sldId="312"/>
            <ac:spMk id="2" creationId="{DC66E0A6-3A7B-74DD-7C33-F1648825DA84}"/>
          </ac:spMkLst>
        </pc:spChg>
        <pc:spChg chg="del">
          <ac:chgData name="Giovanna Aliaga" userId="c0ad5aa113fed8be" providerId="LiveId" clId="{C96A92DF-7B17-4F89-A4B1-2B19B90FE87F}" dt="2023-03-13T22:40:57.799" v="34" actId="478"/>
          <ac:spMkLst>
            <pc:docMk/>
            <pc:sldMk cId="3771363009" sldId="312"/>
            <ac:spMk id="3" creationId="{65532A84-3DBE-0319-CCF9-65A483E74BF5}"/>
          </ac:spMkLst>
        </pc:spChg>
        <pc:spChg chg="del mod">
          <ac:chgData name="Giovanna Aliaga" userId="c0ad5aa113fed8be" providerId="LiveId" clId="{C96A92DF-7B17-4F89-A4B1-2B19B90FE87F}" dt="2023-03-13T22:40:58.857" v="36" actId="478"/>
          <ac:spMkLst>
            <pc:docMk/>
            <pc:sldMk cId="3771363009" sldId="312"/>
            <ac:spMk id="4" creationId="{C6FDD5FB-93B1-9911-207C-8CA6E4387D46}"/>
          </ac:spMkLst>
        </pc:spChg>
        <pc:spChg chg="del">
          <ac:chgData name="Giovanna Aliaga" userId="c0ad5aa113fed8be" providerId="LiveId" clId="{C96A92DF-7B17-4F89-A4B1-2B19B90FE87F}" dt="2023-03-13T22:41:07.964" v="38" actId="478"/>
          <ac:spMkLst>
            <pc:docMk/>
            <pc:sldMk cId="3771363009" sldId="312"/>
            <ac:spMk id="5" creationId="{F1B7BA5D-D119-87AE-38CF-C3B8A55555CC}"/>
          </ac:spMkLst>
        </pc:spChg>
        <pc:spChg chg="del">
          <ac:chgData name="Giovanna Aliaga" userId="c0ad5aa113fed8be" providerId="LiveId" clId="{C96A92DF-7B17-4F89-A4B1-2B19B90FE87F}" dt="2023-03-13T22:41:11.573" v="40" actId="478"/>
          <ac:spMkLst>
            <pc:docMk/>
            <pc:sldMk cId="3771363009" sldId="312"/>
            <ac:spMk id="6" creationId="{C4B24B1C-438A-5277-1635-212657B29112}"/>
          </ac:spMkLst>
        </pc:spChg>
        <pc:spChg chg="del">
          <ac:chgData name="Giovanna Aliaga" userId="c0ad5aa113fed8be" providerId="LiveId" clId="{C96A92DF-7B17-4F89-A4B1-2B19B90FE87F}" dt="2023-03-13T22:41:09.878" v="39" actId="478"/>
          <ac:spMkLst>
            <pc:docMk/>
            <pc:sldMk cId="3771363009" sldId="312"/>
            <ac:spMk id="7" creationId="{BF622595-5FB1-31ED-C923-134AFFCD27F5}"/>
          </ac:spMkLst>
        </pc:spChg>
        <pc:spChg chg="add mod ord">
          <ac:chgData name="Giovanna Aliaga" userId="c0ad5aa113fed8be" providerId="LiveId" clId="{C96A92DF-7B17-4F89-A4B1-2B19B90FE87F}" dt="2023-03-13T23:48:47.996" v="225" actId="1076"/>
          <ac:spMkLst>
            <pc:docMk/>
            <pc:sldMk cId="3771363009" sldId="312"/>
            <ac:spMk id="13" creationId="{8B9784FE-9E58-DD5C-66FB-4496C3AA4CC8}"/>
          </ac:spMkLst>
        </pc:spChg>
        <pc:spChg chg="add mod">
          <ac:chgData name="Giovanna Aliaga" userId="c0ad5aa113fed8be" providerId="LiveId" clId="{C96A92DF-7B17-4F89-A4B1-2B19B90FE87F}" dt="2023-03-13T23:49:59.759" v="236" actId="1076"/>
          <ac:spMkLst>
            <pc:docMk/>
            <pc:sldMk cId="3771363009" sldId="312"/>
            <ac:spMk id="14" creationId="{5662A18A-58BF-81F3-1D38-0FB3298BFA19}"/>
          </ac:spMkLst>
        </pc:spChg>
        <pc:picChg chg="add del mod">
          <ac:chgData name="Giovanna Aliaga" userId="c0ad5aa113fed8be" providerId="LiveId" clId="{C96A92DF-7B17-4F89-A4B1-2B19B90FE87F}" dt="2023-03-13T22:49:05.903" v="78" actId="478"/>
          <ac:picMkLst>
            <pc:docMk/>
            <pc:sldMk cId="3771363009" sldId="312"/>
            <ac:picMk id="10" creationId="{9B28159C-0CE2-6C62-B13E-D93797FA33D3}"/>
          </ac:picMkLst>
        </pc:picChg>
        <pc:picChg chg="add mod">
          <ac:chgData name="Giovanna Aliaga" userId="c0ad5aa113fed8be" providerId="LiveId" clId="{C96A92DF-7B17-4F89-A4B1-2B19B90FE87F}" dt="2023-03-13T22:51:36.407" v="107" actId="1076"/>
          <ac:picMkLst>
            <pc:docMk/>
            <pc:sldMk cId="3771363009" sldId="312"/>
            <ac:picMk id="12" creationId="{FB8C77AC-BB96-6DF9-0774-F425E86B487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11B757-E124-439F-9B52-E05B25527B56}" type="datetime1">
              <a:rPr lang="pt-BR" smtClean="0"/>
              <a:t>13/03/2023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2T18:11:25.3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2T18:11:56.00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AD364-7FB3-4B41-ACF7-1B639A9490F3}" type="datetime1">
              <a:rPr lang="pt-BR" smtClean="0"/>
              <a:pPr/>
              <a:t>13/03/2023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18E0B9-48E4-499D-93B2-B07D00395BA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70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595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258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18E0B9-48E4-499D-93B2-B07D00395BA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55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57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333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78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081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36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82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2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0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Clique para adicionar imagem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8" name="Espaço Reservado para Texto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0" name="Espaço Reservado para Texto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21" name="Espaço Reservado para Texto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2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8" name="Espaço Reservado para Imagem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Imagem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24" name="Espaço Reservado para Texto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29" name="Espaço Reservado para Texto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0" name="Espaço Reservado para Conteúdo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7" name="Espaço Reservado para Data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</p:grpSp>
      <p:sp>
        <p:nvSpPr>
          <p:cNvPr id="27" name="Espaço Reservado para Data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8" name="Espaço Reservado para Texto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1" name="Espaço Reservado para Texto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do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4" name="Espaço Reservado para Texto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ço Reservado para Data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ção de equip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4" name="Espaço Reservado para Imagem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7" name="Espaço Reservado para Imagem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ção de equip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4" name="Espaço Reservado para Imagem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7" name="Espaço Reservado para Imagem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4" name="Espaço Reservado para Imagem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5" name="Espaço Reservado para Texto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6" name="Espaço Reservado para Texto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7" name="Espaço Reservado para Imagem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8" name="Espaço Reservado para Texto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9" name="Espaço Reservado para Texto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0" name="Espaço Reservado para Imagem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1" name="Espaço Reservado para Texto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2" name="Espaço Reservado para Texto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3" name="Espaço Reservado para Imagem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5" name="Espaço Reservado para Texto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t-BR" noProof="0"/>
              <a:t>Adicionar o conteúdo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Título da seção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Título da seção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8" name="Espaço Reservado para Conteúdo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t-BR" noProof="0"/>
              <a:t>Adicionar o conteúdo</a:t>
            </a:r>
          </a:p>
        </p:txBody>
      </p:sp>
      <p:sp>
        <p:nvSpPr>
          <p:cNvPr id="30" name="Espaço Reservado para Texto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Título da seção</a:t>
            </a:r>
          </a:p>
        </p:txBody>
      </p:sp>
      <p:sp>
        <p:nvSpPr>
          <p:cNvPr id="31" name="Espaço Reservado para Texto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Título da seção</a:t>
            </a:r>
          </a:p>
        </p:txBody>
      </p:sp>
      <p:sp>
        <p:nvSpPr>
          <p:cNvPr id="32" name="Espaço Reservado para Texto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9" name="Espaço Reservado para Conteúdo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t-BR" noProof="0"/>
              <a:t>Adicionar o conteúdo</a:t>
            </a:r>
          </a:p>
        </p:txBody>
      </p:sp>
      <p:sp>
        <p:nvSpPr>
          <p:cNvPr id="34" name="Espaço Reservado para Texto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Título da seção</a:t>
            </a:r>
          </a:p>
        </p:txBody>
      </p:sp>
      <p:sp>
        <p:nvSpPr>
          <p:cNvPr id="35" name="Espaço Reservado para Texto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Título da seção</a:t>
            </a:r>
          </a:p>
        </p:txBody>
      </p:sp>
      <p:sp>
        <p:nvSpPr>
          <p:cNvPr id="36" name="Espaço Reservado para Texto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2" name="Espaço Reservado para Conteúdo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t-BR" noProof="0"/>
              <a:t>Adicionar o conteúdo</a:t>
            </a:r>
          </a:p>
        </p:txBody>
      </p:sp>
      <p:sp>
        <p:nvSpPr>
          <p:cNvPr id="38" name="Espaço Reservado para Texto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Título da seção</a:t>
            </a:r>
          </a:p>
        </p:txBody>
      </p:sp>
      <p:sp>
        <p:nvSpPr>
          <p:cNvPr id="39" name="Espaço Reservado para Texto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Título da seção</a:t>
            </a:r>
          </a:p>
        </p:txBody>
      </p:sp>
      <p:sp>
        <p:nvSpPr>
          <p:cNvPr id="40" name="Espaço Reservado para Texto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2" name="Espaço Reservado para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4" name="Espaço Reservado para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endParaRPr lang="pt-BR" noProof="0"/>
          </a:p>
        </p:txBody>
      </p: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Texto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4" name="Espaço Reservado para Texto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Texto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18" name="Espaço Reservado para Rodapé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3" name="Espaço Reservado para o Número do Slide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a e Sumá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8" name="Espaço Reservado para Imagem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9" name="Espaço Reservado para Imagem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0" name="Espaço Reservado para Imagem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5" name="Espaço Reservado para Data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452" y="672161"/>
            <a:ext cx="5120640" cy="2054388"/>
          </a:xfrm>
        </p:spPr>
        <p:txBody>
          <a:bodyPr rtlCol="0"/>
          <a:lstStyle/>
          <a:p>
            <a:pPr algn="l" rtl="0"/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Valerin Transportes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767" y="2781327"/>
            <a:ext cx="3167636" cy="64767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Transportadora de tomates</a:t>
            </a:r>
          </a:p>
        </p:txBody>
      </p:sp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8B34494-DA4E-279A-5BDB-1368AED01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403" y="1512505"/>
            <a:ext cx="5852821" cy="4231872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38AC2F3-5BC7-5DE3-63DE-64BBD5C48FDB}"/>
              </a:ext>
            </a:extLst>
          </p:cNvPr>
          <p:cNvCxnSpPr/>
          <p:nvPr/>
        </p:nvCxnSpPr>
        <p:spPr>
          <a:xfrm>
            <a:off x="5271796" y="1287625"/>
            <a:ext cx="0" cy="37975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ço Reservado para Data 41">
            <a:extLst>
              <a:ext uri="{FF2B5EF4-FFF2-40B4-BE49-F238E27FC236}">
                <a16:creationId xmlns:a16="http://schemas.microsoft.com/office/drawing/2014/main" id="{916DDA26-131E-46AD-ADAE-F0E710EAF3D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43" name="Espaço Reservado para Rodapé 42">
            <a:extLst>
              <a:ext uri="{FF2B5EF4-FFF2-40B4-BE49-F238E27FC236}">
                <a16:creationId xmlns:a16="http://schemas.microsoft.com/office/drawing/2014/main" id="{3F77F960-EB31-4698-AB82-5583AF66D3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4" name="Espaço Reservado para o Número do Slide 43">
            <a:extLst>
              <a:ext uri="{FF2B5EF4-FFF2-40B4-BE49-F238E27FC236}">
                <a16:creationId xmlns:a16="http://schemas.microsoft.com/office/drawing/2014/main" id="{3E790E42-CF88-4BBB-827D-12B6E23D93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25" name="Imagem 24" descr="Interface gráfica do usuário">
            <a:extLst>
              <a:ext uri="{FF2B5EF4-FFF2-40B4-BE49-F238E27FC236}">
                <a16:creationId xmlns:a16="http://schemas.microsoft.com/office/drawing/2014/main" id="{F08360E4-70E1-94CF-AE92-44D8B1DE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DAE2ADF-7F82-4651-9A28-7A902C9BD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pt-BR" smtClean="0"/>
              <a:pPr/>
              <a:t>11</a:t>
            </a:fld>
            <a:endParaRPr lang="pt-BR" dirty="0"/>
          </a:p>
        </p:txBody>
      </p:sp>
      <p:pic>
        <p:nvPicPr>
          <p:cNvPr id="60" name="Imagem 5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075451-A6B6-402A-DD6E-35AF1655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1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3E48BFF-9587-4FE0-1EFE-C97FBC9B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12</a:t>
            </a:fld>
            <a:endParaRPr lang="pt-BR" noProof="0"/>
          </a:p>
        </p:txBody>
      </p:sp>
      <p:pic>
        <p:nvPicPr>
          <p:cNvPr id="12" name="Imagem 11" descr="Brócolis e folhas">
            <a:extLst>
              <a:ext uri="{FF2B5EF4-FFF2-40B4-BE49-F238E27FC236}">
                <a16:creationId xmlns:a16="http://schemas.microsoft.com/office/drawing/2014/main" id="{FB8C77AC-BB96-6DF9-0774-F425E86B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9784FE-9E58-DD5C-66FB-4496C3AA4CC8}"/>
              </a:ext>
            </a:extLst>
          </p:cNvPr>
          <p:cNvSpPr/>
          <p:nvPr/>
        </p:nvSpPr>
        <p:spPr>
          <a:xfrm>
            <a:off x="0" y="0"/>
            <a:ext cx="12223104" cy="6858000"/>
          </a:xfrm>
          <a:prstGeom prst="rect">
            <a:avLst/>
          </a:prstGeom>
          <a:solidFill>
            <a:srgbClr val="000000">
              <a:alpha val="6902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66E0A6-3A7B-74DD-7C33-F1648825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950" y="228150"/>
            <a:ext cx="6539202" cy="873667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Referência bibliográfica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662A18A-58BF-81F3-1D38-0FB3298BFA19}"/>
              </a:ext>
            </a:extLst>
          </p:cNvPr>
          <p:cNvSpPr txBox="1"/>
          <p:nvPr/>
        </p:nvSpPr>
        <p:spPr>
          <a:xfrm flipH="1">
            <a:off x="198428" y="1647208"/>
            <a:ext cx="909874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·https://www.gazetadopovo.com.br/bomgourmet/eventos/manuseio-e-transporte-principal-causa-desperdicio-alimentos/</a:t>
            </a:r>
          </a:p>
          <a:p>
            <a:endParaRPr lang="pt-BR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·http://www.guiadotrc.com.br/noticias/noticiaID.asp?id=37629#:~:text=De%20acordo%20com%20as%20informa%C3%A7%C3%B5es,9%2C57%25%20a%20impostos</a:t>
            </a:r>
          </a:p>
          <a:p>
            <a:endParaRPr lang="pt-BR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·https://socientifica.com.br/os-10-paises-que-mais-produzem-tomate/#:~:text=O%20Brasil%20%C3%A9%20o%20d%C3%A9cimo,Minas%20Gerais%20e%20S%C3%A3o%20Paulo</a:t>
            </a:r>
          </a:p>
          <a:p>
            <a:endParaRPr lang="pt-BR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·https://saberhortifruti.com.br/producao-de-tomate/#:~:text=Com%20uma%20produ%C3%A7%C3%A3o%20de%20tomates,o%20maior%20n%C3%BAmero%20de%20estabelecimentos</a:t>
            </a:r>
          </a:p>
          <a:p>
            <a:endParaRPr lang="pt-BR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·https://www.noticiasagricolas.com.br/noticias/hortifruti/275473-o-tomate-altamente-consumido-no-brasil-pode-ter-explosao-de-precos-com-reducao-do-volume-producao.html#.ZA-0rXbMLcc</a:t>
            </a:r>
          </a:p>
          <a:p>
            <a:endParaRPr lang="pt-BR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endParaRPr lang="pt-BR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endParaRPr lang="pt-BR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endParaRPr lang="pt-BR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endParaRPr lang="pt-BR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endParaRPr lang="pt-BR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endParaRPr lang="pt-BR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endParaRPr lang="pt-BR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1363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4874149"/>
            <a:ext cx="6260128" cy="935660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tx1"/>
                </a:solidFill>
              </a:rPr>
              <a:t>Obrigado pela atenção!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693" y="4874149"/>
            <a:ext cx="3339872" cy="1463040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tx1"/>
                </a:solidFill>
              </a:rPr>
              <a:t>Valerin Transportes</a:t>
            </a:r>
          </a:p>
          <a:p>
            <a:pPr rtl="0"/>
            <a:r>
              <a:rPr lang="pt-BR" dirty="0">
                <a:solidFill>
                  <a:schemeClr val="tx1"/>
                </a:solidFill>
              </a:rPr>
              <a:t>valerintransportes@outlook.com</a:t>
            </a:r>
          </a:p>
          <a:p>
            <a:pPr rtl="0"/>
            <a:r>
              <a:rPr lang="pt-BR" dirty="0">
                <a:solidFill>
                  <a:schemeClr val="tx1"/>
                </a:solidFill>
              </a:rPr>
              <a:t>www.valerintransportes.com.br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/>
          </a:p>
        </p:txBody>
      </p:sp>
      <p:pic>
        <p:nvPicPr>
          <p:cNvPr id="10" name="Espaço Reservado para Imagem 9" descr="Desenho de uma van&#10;&#10;Descrição gerada automaticamente com confiança média">
            <a:extLst>
              <a:ext uri="{FF2B5EF4-FFF2-40B4-BE49-F238E27FC236}">
                <a16:creationId xmlns:a16="http://schemas.microsoft.com/office/drawing/2014/main" id="{4E47487F-12B2-18FC-A085-8F7C4B2CB1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188" b="8188"/>
          <a:stretch>
            <a:fillRect/>
          </a:stretch>
        </p:blipFill>
        <p:spPr>
          <a:xfrm>
            <a:off x="458788" y="257961"/>
            <a:ext cx="11110912" cy="4114800"/>
          </a:xfr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F1E6E2E-B597-3B65-6AB6-0FF8D8FC2B43}"/>
              </a:ext>
            </a:extLst>
          </p:cNvPr>
          <p:cNvSpPr/>
          <p:nvPr/>
        </p:nvSpPr>
        <p:spPr>
          <a:xfrm>
            <a:off x="4124739" y="1490870"/>
            <a:ext cx="1391478" cy="805069"/>
          </a:xfrm>
          <a:prstGeom prst="rect">
            <a:avLst/>
          </a:prstGeom>
          <a:solidFill>
            <a:srgbClr val="EE4D1F"/>
          </a:solidFill>
          <a:ln>
            <a:solidFill>
              <a:srgbClr val="E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3EE366B-9AC5-3845-64CD-91DB0DCCFDCE}"/>
              </a:ext>
            </a:extLst>
          </p:cNvPr>
          <p:cNvSpPr/>
          <p:nvPr/>
        </p:nvSpPr>
        <p:spPr>
          <a:xfrm>
            <a:off x="7790690" y="1490869"/>
            <a:ext cx="1391478" cy="840163"/>
          </a:xfrm>
          <a:prstGeom prst="rect">
            <a:avLst/>
          </a:prstGeom>
          <a:solidFill>
            <a:srgbClr val="EE4D1F"/>
          </a:solidFill>
          <a:ln>
            <a:solidFill>
              <a:srgbClr val="E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5DB1A54-C74B-3DC0-0D66-203E6D599683}"/>
              </a:ext>
            </a:extLst>
          </p:cNvPr>
          <p:cNvSpPr/>
          <p:nvPr/>
        </p:nvSpPr>
        <p:spPr>
          <a:xfrm>
            <a:off x="8610600" y="2390775"/>
            <a:ext cx="571568" cy="431022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13" y="268755"/>
            <a:ext cx="10515600" cy="132556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tx1"/>
                </a:solidFill>
              </a:rPr>
              <a:t>Conheça a equipe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EF81C6-722A-40A9-982F-7A77D2F18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6821" y="3339245"/>
            <a:ext cx="2443383" cy="418563"/>
          </a:xfrm>
        </p:spPr>
        <p:txBody>
          <a:bodyPr rtlCol="0"/>
          <a:lstStyle/>
          <a:p>
            <a:pPr rtl="0"/>
            <a:r>
              <a:rPr lang="pt-BR" sz="1600" dirty="0"/>
              <a:t>Giovanna Sardinha Aliaga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E2A1A84-F1BA-4177-804F-5970391591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26330" y="5791915"/>
            <a:ext cx="2286000" cy="274320"/>
          </a:xfrm>
        </p:spPr>
        <p:txBody>
          <a:bodyPr rtlCol="0"/>
          <a:lstStyle/>
          <a:p>
            <a:pPr rtl="0"/>
            <a:r>
              <a:rPr lang="pt-BR" sz="1600" dirty="0"/>
              <a:t>Thiago Campana Biazon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7624EB2-CC13-4A85-BC99-25F6B52BA8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48424" y="5791915"/>
            <a:ext cx="2286000" cy="274320"/>
          </a:xfrm>
        </p:spPr>
        <p:txBody>
          <a:bodyPr rtlCol="0"/>
          <a:lstStyle/>
          <a:p>
            <a:pPr rtl="0"/>
            <a:r>
              <a:rPr lang="pt-BR" sz="1600" dirty="0"/>
              <a:t>Vitor Lopes Dias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A53046BF-4D73-4601-8969-6B614639B9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82602" y="3407837"/>
            <a:ext cx="2286000" cy="274320"/>
          </a:xfrm>
        </p:spPr>
        <p:txBody>
          <a:bodyPr rtlCol="0"/>
          <a:lstStyle/>
          <a:p>
            <a:pPr rtl="0"/>
            <a:r>
              <a:rPr lang="pt-BR" sz="1600" dirty="0"/>
              <a:t>Felipe Esteves Andrade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7B5C9F10-7BFD-45C8-894C-36539AA2B7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42779" y="5744936"/>
            <a:ext cx="2565646" cy="368277"/>
          </a:xfrm>
        </p:spPr>
        <p:txBody>
          <a:bodyPr rtlCol="0"/>
          <a:lstStyle/>
          <a:p>
            <a:pPr rtl="0"/>
            <a:r>
              <a:rPr lang="pt-BR" sz="1600" dirty="0"/>
              <a:t>João Victor da Silva Duarte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E50919A1-17DB-4FF7-9FE7-D206BF1BB6A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48424" y="3407837"/>
            <a:ext cx="2286000" cy="274320"/>
          </a:xfrm>
        </p:spPr>
        <p:txBody>
          <a:bodyPr rtlCol="0"/>
          <a:lstStyle/>
          <a:p>
            <a:pPr rtl="0"/>
            <a:r>
              <a:rPr lang="pt-BR" sz="1600" dirty="0"/>
              <a:t>Gustavo Torres Souza</a:t>
            </a:r>
          </a:p>
        </p:txBody>
      </p:sp>
      <p:sp>
        <p:nvSpPr>
          <p:cNvPr id="69" name="Espaço Reservado para o Número do Slide 68">
            <a:extLst>
              <a:ext uri="{FF2B5EF4-FFF2-40B4-BE49-F238E27FC236}">
                <a16:creationId xmlns:a16="http://schemas.microsoft.com/office/drawing/2014/main" id="{248679DD-A4C4-45D2-8ABD-48C2DF4B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24" name="Espaço Reservado para Imagem 2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EF0D943-89F7-3523-D892-EF09DFFAD0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0888" b="30888"/>
          <a:stretch>
            <a:fillRect/>
          </a:stretch>
        </p:blipFill>
        <p:spPr>
          <a:xfrm>
            <a:off x="4765513" y="1725814"/>
            <a:ext cx="2286000" cy="1554480"/>
          </a:xfrm>
        </p:spPr>
      </p:pic>
      <p:pic>
        <p:nvPicPr>
          <p:cNvPr id="28" name="Espaço Reservado para Imagem 27" descr="Homem com óculos de grau&#10;&#10;Descrição gerada automaticamente">
            <a:extLst>
              <a:ext uri="{FF2B5EF4-FFF2-40B4-BE49-F238E27FC236}">
                <a16:creationId xmlns:a16="http://schemas.microsoft.com/office/drawing/2014/main" id="{E622B36A-54CF-8432-B232-82E94A8F4D2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/>
          <a:srcRect t="19214" b="19214"/>
          <a:stretch>
            <a:fillRect/>
          </a:stretch>
        </p:blipFill>
        <p:spPr>
          <a:xfrm>
            <a:off x="1482602" y="4131915"/>
            <a:ext cx="2286000" cy="1554480"/>
          </a:xfrm>
        </p:spPr>
      </p:pic>
      <p:pic>
        <p:nvPicPr>
          <p:cNvPr id="32" name="Espaço Reservado para Imagem 31" descr="Rosto de homem visto de perto&#10;&#10;Descrição gerada automaticamente">
            <a:extLst>
              <a:ext uri="{FF2B5EF4-FFF2-40B4-BE49-F238E27FC236}">
                <a16:creationId xmlns:a16="http://schemas.microsoft.com/office/drawing/2014/main" id="{11A546F5-D838-61EB-222B-C8706468D08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t="20531" b="20531"/>
          <a:stretch>
            <a:fillRect/>
          </a:stretch>
        </p:blipFill>
        <p:spPr>
          <a:xfrm>
            <a:off x="8048424" y="1725814"/>
            <a:ext cx="2286000" cy="1582401"/>
          </a:xfrm>
        </p:spPr>
      </p:pic>
      <p:pic>
        <p:nvPicPr>
          <p:cNvPr id="48" name="Espaço Reservado para Imagem 47" descr="Pessoa de camisa branca sorrindo&#10;&#10;Descrição gerada automaticamente">
            <a:extLst>
              <a:ext uri="{FF2B5EF4-FFF2-40B4-BE49-F238E27FC236}">
                <a16:creationId xmlns:a16="http://schemas.microsoft.com/office/drawing/2014/main" id="{2D21533D-6FE0-FAFC-800D-C1C44330A3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7107" b="7107"/>
          <a:stretch>
            <a:fillRect/>
          </a:stretch>
        </p:blipFill>
        <p:spPr>
          <a:xfrm>
            <a:off x="4765513" y="4131915"/>
            <a:ext cx="2286000" cy="1554480"/>
          </a:xfrm>
        </p:spPr>
      </p:pic>
      <p:pic>
        <p:nvPicPr>
          <p:cNvPr id="52" name="Espaço Reservado para Imagem 51" descr="Menino de cabelo curto&#10;&#10;Descrição gerada automaticamente com confiança média">
            <a:extLst>
              <a:ext uri="{FF2B5EF4-FFF2-40B4-BE49-F238E27FC236}">
                <a16:creationId xmlns:a16="http://schemas.microsoft.com/office/drawing/2014/main" id="{C1223F19-894E-B581-914B-434AE0CE3CA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/>
          <a:srcRect t="20764" b="20764"/>
          <a:stretch>
            <a:fillRect/>
          </a:stretch>
        </p:blipFill>
        <p:spPr>
          <a:xfrm>
            <a:off x="1482602" y="1725814"/>
            <a:ext cx="2286000" cy="1554163"/>
          </a:xfrm>
        </p:spPr>
      </p:pic>
      <p:pic>
        <p:nvPicPr>
          <p:cNvPr id="58" name="Espaço Reservado para Imagem 57" descr="Homem de camisa preta&#10;&#10;Descrição gerada automaticamente">
            <a:extLst>
              <a:ext uri="{FF2B5EF4-FFF2-40B4-BE49-F238E27FC236}">
                <a16:creationId xmlns:a16="http://schemas.microsoft.com/office/drawing/2014/main" id="{0D46178C-C5BB-4281-0896-B616054A0A3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t="7702" b="7702"/>
          <a:stretch>
            <a:fillRect/>
          </a:stretch>
        </p:blipFill>
        <p:spPr>
          <a:xfrm>
            <a:off x="8048424" y="4132233"/>
            <a:ext cx="2286000" cy="1554162"/>
          </a:xfrm>
        </p:spPr>
      </p:pic>
    </p:spTree>
    <p:extLst>
      <p:ext uri="{BB962C8B-B14F-4D97-AF65-F5344CB8AC3E}">
        <p14:creationId xmlns:p14="http://schemas.microsoft.com/office/powerpoint/2010/main" val="164267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288" y="896715"/>
            <a:ext cx="5005466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Sobre nós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756" y="2222278"/>
            <a:ext cx="4953000" cy="2604246"/>
          </a:xfrm>
        </p:spPr>
        <p:txBody>
          <a:bodyPr rtlCol="0"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pt-BR" sz="2000" kern="1000" spc="1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Somos uma empresa de alta tecnologia em transportes e buscamos a cada dia melhoria para o mercado de entregas de tomates, um dos principais alimentos usados na culinária em todo o mundo.</a:t>
            </a:r>
            <a:endParaRPr lang="pt-BR" sz="200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9CBAC5F-8DA4-3994-1347-8D09504C8184}"/>
              </a:ext>
            </a:extLst>
          </p:cNvPr>
          <p:cNvSpPr/>
          <p:nvPr/>
        </p:nvSpPr>
        <p:spPr>
          <a:xfrm>
            <a:off x="0" y="0"/>
            <a:ext cx="3032449" cy="6858000"/>
          </a:xfrm>
          <a:prstGeom prst="rect">
            <a:avLst/>
          </a:prstGeom>
          <a:solidFill>
            <a:srgbClr val="A6A6A6">
              <a:alpha val="52941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861" r="13861"/>
          <a:stretch/>
        </p:blipFill>
        <p:spPr>
          <a:xfrm>
            <a:off x="888246" y="1143000"/>
            <a:ext cx="4953000" cy="4572000"/>
          </a:xfrm>
          <a:noFill/>
        </p:spPr>
      </p:pic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81" y="253928"/>
            <a:ext cx="5386078" cy="101901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Contextualização e Problemática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781" y="4135730"/>
            <a:ext cx="5386078" cy="707886"/>
          </a:xfrm>
        </p:spPr>
        <p:txBody>
          <a:bodyPr rtlCol="0">
            <a:noAutofit/>
          </a:bodyPr>
          <a:lstStyle/>
          <a:p>
            <a:pPr rtl="0"/>
            <a:r>
              <a:rPr lang="pt-BR" b="0" i="0" dirty="0">
                <a:solidFill>
                  <a:schemeClr val="tx1"/>
                </a:solidFill>
                <a:effectLst/>
                <a:latin typeface="+mn-lt"/>
              </a:rPr>
              <a:t>·</a:t>
            </a: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>
                <a:solidFill>
                  <a:schemeClr val="tx1"/>
                </a:solidFill>
                <a:effectLst/>
                <a:latin typeface="+mn-lt"/>
              </a:rPr>
              <a:t>Grande parte das empresas dessa área não possuem o transporte adequado.</a:t>
            </a:r>
            <a:endParaRPr lang="pt-B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8B1A13A6-E2A0-4091-A4B3-A50F0962D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8781" y="1863535"/>
            <a:ext cx="5928057" cy="2040424"/>
          </a:xfrm>
        </p:spPr>
        <p:txBody>
          <a:bodyPr rtlCol="0">
            <a:normAutofit/>
          </a:bodyPr>
          <a:lstStyle/>
          <a:p>
            <a:pPr rtl="0"/>
            <a:r>
              <a:rPr lang="pt-BR" sz="2000" b="0" i="0" dirty="0">
                <a:solidFill>
                  <a:schemeClr val="tx1"/>
                </a:solidFill>
                <a:effectLst/>
              </a:rPr>
              <a:t>· 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O Brasil é o 9° maior produtor de tomate do mundo, em média, cada habitante consome 4,2 kg do fruto por ano. Com uma produção de tomates que beira 4 milhões de toneladas, o Brasil está entre os 10 maiores produtores do mundo há dez anos. Nesse sentido, seu cultivo ocorre em cerca de 54 mil hectares espalhados por todo o país. 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4C1D063F-56CD-4363-7734-5EC32CCF3D47}"/>
              </a:ext>
            </a:extLst>
          </p:cNvPr>
          <p:cNvSpPr/>
          <p:nvPr/>
        </p:nvSpPr>
        <p:spPr>
          <a:xfrm>
            <a:off x="6246340" y="0"/>
            <a:ext cx="6023415" cy="6858000"/>
          </a:xfrm>
          <a:prstGeom prst="rect">
            <a:avLst/>
          </a:prstGeom>
          <a:solidFill>
            <a:srgbClr val="A6A6A6">
              <a:alpha val="83137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" name="Espaço Reservado para Imagem 39">
            <a:extLst>
              <a:ext uri="{FF2B5EF4-FFF2-40B4-BE49-F238E27FC236}">
                <a16:creationId xmlns:a16="http://schemas.microsoft.com/office/drawing/2014/main" id="{FE402C4A-2D7B-4F41-8218-B8594E1057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258" r="24258"/>
          <a:stretch/>
        </p:blipFill>
        <p:spPr>
          <a:xfrm>
            <a:off x="7256169" y="1054360"/>
            <a:ext cx="4220955" cy="4606742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CA487B2-0CC6-A37C-62D7-846104DBD9AE}"/>
              </a:ext>
            </a:extLst>
          </p:cNvPr>
          <p:cNvSpPr txBox="1"/>
          <p:nvPr/>
        </p:nvSpPr>
        <p:spPr>
          <a:xfrm>
            <a:off x="208781" y="5307159"/>
            <a:ext cx="538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tx1"/>
                </a:solidFill>
                <a:effectLst/>
                <a:latin typeface="+mn-lt"/>
              </a:rPr>
              <a:t>· 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+mn-lt"/>
              </a:rPr>
              <a:t>30% dos tomates são estragados durante o transporte.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Solução</a:t>
            </a:r>
          </a:p>
        </p:txBody>
      </p:sp>
      <p:pic>
        <p:nvPicPr>
          <p:cNvPr id="149" name="Espaço Reservado para Imagem 148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370" r="20370"/>
          <a:stretch/>
        </p:blipFill>
        <p:spPr>
          <a:xfrm>
            <a:off x="0" y="0"/>
            <a:ext cx="6096000" cy="6858000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1474236"/>
            <a:ext cx="4572000" cy="3368351"/>
          </a:xfrm>
        </p:spPr>
        <p:txBody>
          <a:bodyPr rtlCol="0"/>
          <a:lstStyle/>
          <a:p>
            <a:pPr rtl="0"/>
            <a:r>
              <a:rPr lang="pt-BR" sz="1800" dirty="0">
                <a:solidFill>
                  <a:schemeClr val="tx1"/>
                </a:solidFill>
              </a:rPr>
              <a:t>A Valerin Transportes é uma empresa que possui uma frota de caminhões com sensores de alta qualidade que controlam a temperatura, realizando  esse monitoramento dos graus e do horário, conseguimos analisar que é possível evitar a perda de grandes quantidades de tomates estragados em trânsito, garantindo que cheguem aos seus revendedores e até mesmo ao ponto de venda em ótimas condições.</a:t>
            </a:r>
          </a:p>
        </p:txBody>
      </p:sp>
      <p:sp>
        <p:nvSpPr>
          <p:cNvPr id="36" name="Espaço Reservado para o Número do Slide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>
            <a:extLst>
              <a:ext uri="{FF2B5EF4-FFF2-40B4-BE49-F238E27FC236}">
                <a16:creationId xmlns:a16="http://schemas.microsoft.com/office/drawing/2014/main" id="{B0BAB507-2F17-81ED-9244-8EF1DB64FACA}"/>
              </a:ext>
            </a:extLst>
          </p:cNvPr>
          <p:cNvSpPr/>
          <p:nvPr/>
        </p:nvSpPr>
        <p:spPr>
          <a:xfrm>
            <a:off x="-76490" y="0"/>
            <a:ext cx="12346245" cy="6858000"/>
          </a:xfrm>
          <a:prstGeom prst="rect">
            <a:avLst/>
          </a:prstGeom>
          <a:solidFill>
            <a:srgbClr val="F4E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10" y="22225"/>
            <a:ext cx="7920894" cy="1325563"/>
          </a:xfrm>
        </p:spPr>
        <p:txBody>
          <a:bodyPr rtlCol="0"/>
          <a:lstStyle/>
          <a:p>
            <a:pPr rtl="0"/>
            <a:r>
              <a:rPr lang="pt-BR" dirty="0">
                <a:solidFill>
                  <a:srgbClr val="473C38"/>
                </a:solidFill>
              </a:rPr>
              <a:t>Diagrama de visão de negócio</a:t>
            </a:r>
          </a:p>
        </p:txBody>
      </p:sp>
      <p:pic>
        <p:nvPicPr>
          <p:cNvPr id="37" name="Imagem 36" descr="Diagrama">
            <a:extLst>
              <a:ext uri="{FF2B5EF4-FFF2-40B4-BE49-F238E27FC236}">
                <a16:creationId xmlns:a16="http://schemas.microsoft.com/office/drawing/2014/main" id="{DFD10C24-922C-D765-F13C-FA1735AB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148" y="1106859"/>
            <a:ext cx="6883703" cy="5162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9E335402-79EC-4969-80A7-7DD771DDBDEC}"/>
                  </a:ext>
                </a:extLst>
              </p14:cNvPr>
              <p14:cNvContentPartPr/>
              <p14:nvPr/>
            </p14:nvContentPartPr>
            <p14:xfrm>
              <a:off x="1376332" y="4006251"/>
              <a:ext cx="360" cy="36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9E335402-79EC-4969-80A7-7DD771DDBD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8332" y="3898611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542D9522-B94F-9D79-765A-44417BFA38B1}"/>
                  </a:ext>
                </a:extLst>
              </p14:cNvPr>
              <p14:cNvContentPartPr/>
              <p14:nvPr/>
            </p14:nvContentPartPr>
            <p14:xfrm>
              <a:off x="1121452" y="1036611"/>
              <a:ext cx="360" cy="360"/>
            </p14:xfrm>
          </p:contentPart>
        </mc:Choice>
        <mc:Fallback xmlns=""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542D9522-B94F-9D79-765A-44417BFA38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3812" y="928971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15" name="Imagem 14" descr="Interface gráfica do usuário, Site">
            <a:extLst>
              <a:ext uri="{FF2B5EF4-FFF2-40B4-BE49-F238E27FC236}">
                <a16:creationId xmlns:a16="http://schemas.microsoft.com/office/drawing/2014/main" id="{4E888488-48CA-8328-68AD-2BE44A39C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omate em cima&#10;&#10;Descrição gerada automaticamente">
            <a:extLst>
              <a:ext uri="{FF2B5EF4-FFF2-40B4-BE49-F238E27FC236}">
                <a16:creationId xmlns:a16="http://schemas.microsoft.com/office/drawing/2014/main" id="{0FF16EB3-72B2-B869-AABA-CB72D495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8226" y="-114300"/>
            <a:ext cx="14125575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Espaço Reservado para o Número do Slide 85">
            <a:extLst>
              <a:ext uri="{FF2B5EF4-FFF2-40B4-BE49-F238E27FC236}">
                <a16:creationId xmlns:a16="http://schemas.microsoft.com/office/drawing/2014/main" id="{38FA7F94-C624-41F7-9020-8AA1485E2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28" name="Imagem 2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CF29F35-DBAF-0B7E-2887-A37A9C1A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625" y="-95250"/>
            <a:ext cx="15782925" cy="857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896_TF66722518_Win32" id="{074ADC0B-F682-4359-A2EC-CAEC0C07D29F}" vid="{19F7A5F0-D6EC-4D19-B3F7-D4C28DE7B1B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discurso de vendas leve</Template>
  <TotalTime>1370</TotalTime>
  <Words>447</Words>
  <Application>Microsoft Office PowerPoint</Application>
  <PresentationFormat>Widescreen</PresentationFormat>
  <Paragraphs>64</Paragraphs>
  <Slides>13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Arial</vt:lpstr>
      <vt:lpstr>Bodoni MT</vt:lpstr>
      <vt:lpstr>Calibri</vt:lpstr>
      <vt:lpstr>Source Sans Pro Light</vt:lpstr>
      <vt:lpstr>Times New Roman</vt:lpstr>
      <vt:lpstr>Tema do Office</vt:lpstr>
      <vt:lpstr>Valerin Transportes</vt:lpstr>
      <vt:lpstr>Conheça a equipe </vt:lpstr>
      <vt:lpstr>Sobre nós</vt:lpstr>
      <vt:lpstr>Contextualização e Problemática</vt:lpstr>
      <vt:lpstr>Solução</vt:lpstr>
      <vt:lpstr>Diagrama de visão de negócio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 bibliográfica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Valerin Transportes</dc:title>
  <dc:creator>Giovanna Aliaga</dc:creator>
  <cp:lastModifiedBy>Giovanna Aliaga</cp:lastModifiedBy>
  <cp:revision>2</cp:revision>
  <dcterms:created xsi:type="dcterms:W3CDTF">2023-03-07T01:17:44Z</dcterms:created>
  <dcterms:modified xsi:type="dcterms:W3CDTF">2023-03-14T00:15:05Z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